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/>
    <p:restoredTop sz="94670"/>
  </p:normalViewPr>
  <p:slideViewPr>
    <p:cSldViewPr snapToGrid="0">
      <p:cViewPr varScale="1">
        <p:scale>
          <a:sx n="165" d="100"/>
          <a:sy n="165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1A77-6CFC-A5EF-CEE2-8B05B4482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0561D-B2FC-25AE-5814-943D96629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F1AAB-D2FE-AFFB-C651-747F4626B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6916-CAA9-8A49-A7F2-B09E416D8354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BE001-6909-A207-C66F-742D3B79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1405-8764-67A9-05C9-913FA1A0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1B-F173-0148-AF0B-A02F1C8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6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0512-18A7-59B2-AB2D-10E3DF73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AC1E7-457A-807B-9799-AF3E7CD21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87FF2-DE72-CD54-7DE1-29C5D68E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6916-CAA9-8A49-A7F2-B09E416D8354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8465A-9A09-9E89-71DC-9E5DF2E3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FF0A0-998E-C8FD-A545-B05D815F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1B-F173-0148-AF0B-A02F1C8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4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6453B-E4D7-074F-4AD6-B72A7306D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83121-CE63-5E9B-0A25-8F9BD4CAC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D177E-AF52-E5E5-3DE4-D9EB321F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6916-CAA9-8A49-A7F2-B09E416D8354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D351D-2FF2-19B3-9857-B13234FD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A3E57-A495-E5A2-4755-DDB55AEE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1B-F173-0148-AF0B-A02F1C8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7DCA-CE18-99C5-D721-194ACEAC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F689E-0443-6B4E-0A76-8C86436A1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504F6-CD5A-82F9-C37B-951E62BD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6916-CAA9-8A49-A7F2-B09E416D8354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68F0E-2879-DDBF-443D-4DEB3F8A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FDE2-2DE2-D305-4334-0E518D88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1B-F173-0148-AF0B-A02F1C8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8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377E6-8B07-574A-2C20-1E596A377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70972-D352-EA36-188C-5049741EE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912EA-49E3-D474-4D0F-7B87DB8E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6916-CAA9-8A49-A7F2-B09E416D8354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AF8A2-B578-2EF9-4A9B-161D6B75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077C8-B559-5C5C-8C1E-2664C622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1B-F173-0148-AF0B-A02F1C8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6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AB63-B62A-9E71-1E53-214037B8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A72E5-F614-3058-BA56-34BBF3A26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48455-04EF-6B30-9905-3B6785378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D8D1F-7D5E-4607-D339-3C1C4B8D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6916-CAA9-8A49-A7F2-B09E416D8354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DA0FC-D882-1171-3776-0FEC102E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F061-B522-8050-1B97-ED5CE6AC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1B-F173-0148-AF0B-A02F1C8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A16A-E7DA-010C-972C-AD04495B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5CDD7-0FA5-0C38-51DF-09885F76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C56C1-B2A9-4B9F-6DBD-2805D051C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36669-732D-8CDE-6547-B1A05495C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F7EA8D-B7B7-1AD4-D8F3-D925FFCAF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11B88-5679-5D0B-247F-4322584E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6916-CAA9-8A49-A7F2-B09E416D8354}" type="datetimeFigureOut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B2EC8F-28A8-DD8C-734D-89A929EF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C669C-C4CE-45E1-BBFC-8FD8F832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1B-F173-0148-AF0B-A02F1C8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3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A2D2-D2E4-69E3-9E33-D2F213C8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CFA04-2971-71BD-9ACD-1EB35BE6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6916-CAA9-8A49-A7F2-B09E416D8354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18642-3EE3-12E5-B726-FB4F40A8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ED6AA-2EA7-7BE7-6B5A-26CA21FB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1B-F173-0148-AF0B-A02F1C8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4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868FFF-3634-2F9C-F429-6ADC0B0F4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6916-CAA9-8A49-A7F2-B09E416D8354}" type="datetimeFigureOut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50A19-74A0-3D95-D405-EBA3B7B2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4A79F-D6CD-6725-CC6C-C546B486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1B-F173-0148-AF0B-A02F1C8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1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04B0-5720-B87C-C1B0-27CD95C1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A0AF1-61EC-59C8-4200-742417803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B1EB-A1C9-5548-EA8F-67352B89F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7F7F7-7AD8-9766-1694-CBC6FAA0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6916-CAA9-8A49-A7F2-B09E416D8354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B209C-6D76-C1F7-0939-98B200CC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58DC5-B814-35B7-0C0C-BCB45A1C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1B-F173-0148-AF0B-A02F1C8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2DC9-72CE-2B57-111C-73EA1A0E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5FA49-7858-8F4E-71F1-983701682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C2DDB-A3CA-0677-3018-0E7248835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7E117-2841-6DF0-17C2-0CD716BB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6916-CAA9-8A49-A7F2-B09E416D8354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0E630-73DE-3790-0AB8-5777F171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E87D5-DD38-019D-420A-90855418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1B-F173-0148-AF0B-A02F1C8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CC425B-0FDA-DD29-E8A1-12DCF1CF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F7EDB-9623-3843-C3EE-DC7039563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54F2A-D105-8C26-E5C8-E227A5E37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56916-CAA9-8A49-A7F2-B09E416D8354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A51B3-9DF6-ED41-A16A-C6FA013F4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A745A-DBB9-8D52-2A34-D0C2CD087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481B-F173-0148-AF0B-A02F1C8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7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nline1.snapsurveys.com/phasetwo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online1.snapsurveys.com/phasetwo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online1.snapsurveys.com/phasetwo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online1.snapsurveys.com/phasetwo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online1.snapsurveys.com/phasetwo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online1.snapsurveys.com/phasetwo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online1.snapsurveys.com/phasetwo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online1.snapsurveys.com/phasetwo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online1.snapsurveys.com/phasetwo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40F2B2-37F1-74E3-6549-48307E87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3448"/>
            <a:ext cx="12192001" cy="6851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46BBDE-2EFE-056C-E00F-7422EABF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23288"/>
            <a:ext cx="12208943" cy="26347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8A8A5-06BA-D389-A1CA-06429EF67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724"/>
            <a:ext cx="6865784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A4B80B-C320-6DBD-1637-444395334138}"/>
              </a:ext>
            </a:extLst>
          </p:cNvPr>
          <p:cNvSpPr txBox="1"/>
          <p:nvPr/>
        </p:nvSpPr>
        <p:spPr>
          <a:xfrm>
            <a:off x="7570923" y="2053525"/>
            <a:ext cx="449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Home Page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82A130-E57F-F07A-DBF9-9C9EA317C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923" y="141535"/>
            <a:ext cx="4490064" cy="11164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A273A4-7054-256F-EB0F-A40690817AE8}"/>
              </a:ext>
            </a:extLst>
          </p:cNvPr>
          <p:cNvSpPr txBox="1"/>
          <p:nvPr/>
        </p:nvSpPr>
        <p:spPr>
          <a:xfrm>
            <a:off x="7570923" y="3332136"/>
            <a:ext cx="449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6"/>
              </a:rPr>
              <a:t>https://online1.snapsurveys.com/</a:t>
            </a:r>
            <a:r>
              <a:rPr lang="en-US" dirty="0" err="1">
                <a:solidFill>
                  <a:schemeClr val="accent1"/>
                </a:solidFill>
                <a:hlinkClick r:id="rId6"/>
              </a:rPr>
              <a:t>phasetwo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862D4-0A9A-7A17-BD81-A1F1D8DF95FB}"/>
              </a:ext>
            </a:extLst>
          </p:cNvPr>
          <p:cNvSpPr txBox="1"/>
          <p:nvPr/>
        </p:nvSpPr>
        <p:spPr>
          <a:xfrm>
            <a:off x="7570923" y="2781382"/>
            <a:ext cx="449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submit your feedback using the on-line form. Thankyou.</a:t>
            </a:r>
          </a:p>
        </p:txBody>
      </p:sp>
    </p:spTree>
    <p:extLst>
      <p:ext uri="{BB962C8B-B14F-4D97-AF65-F5344CB8AC3E}">
        <p14:creationId xmlns:p14="http://schemas.microsoft.com/office/powerpoint/2010/main" val="350135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40F2B2-37F1-74E3-6549-48307E87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3448"/>
            <a:ext cx="12192001" cy="6851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46BBDE-2EFE-056C-E00F-7422EABF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23288"/>
            <a:ext cx="12208943" cy="26347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A4B80B-C320-6DBD-1637-444395334138}"/>
              </a:ext>
            </a:extLst>
          </p:cNvPr>
          <p:cNvSpPr txBox="1"/>
          <p:nvPr/>
        </p:nvSpPr>
        <p:spPr>
          <a:xfrm>
            <a:off x="7570923" y="2053525"/>
            <a:ext cx="449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CYP Page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82A130-E57F-F07A-DBF9-9C9EA317C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923" y="141535"/>
            <a:ext cx="4490064" cy="11164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A273A4-7054-256F-EB0F-A40690817AE8}"/>
              </a:ext>
            </a:extLst>
          </p:cNvPr>
          <p:cNvSpPr txBox="1"/>
          <p:nvPr/>
        </p:nvSpPr>
        <p:spPr>
          <a:xfrm>
            <a:off x="7570923" y="3332136"/>
            <a:ext cx="449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5"/>
              </a:rPr>
              <a:t>https://online1.snapsurveys.com/</a:t>
            </a:r>
            <a:r>
              <a:rPr lang="en-US" dirty="0" err="1">
                <a:solidFill>
                  <a:schemeClr val="accent1"/>
                </a:solidFill>
                <a:hlinkClick r:id="rId5"/>
              </a:rPr>
              <a:t>phasetwo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862D4-0A9A-7A17-BD81-A1F1D8DF95FB}"/>
              </a:ext>
            </a:extLst>
          </p:cNvPr>
          <p:cNvSpPr txBox="1"/>
          <p:nvPr/>
        </p:nvSpPr>
        <p:spPr>
          <a:xfrm>
            <a:off x="7570923" y="2781382"/>
            <a:ext cx="449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submit your feedback using the on-line form. Thankyou.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73FBB-77B0-6F0D-AC60-4A53999FC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" y="-20172"/>
            <a:ext cx="6490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3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40F2B2-37F1-74E3-6549-48307E87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3448"/>
            <a:ext cx="12192001" cy="6851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46BBDE-2EFE-056C-E00F-7422EABF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23288"/>
            <a:ext cx="12208943" cy="26347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A4B80B-C320-6DBD-1637-444395334138}"/>
              </a:ext>
            </a:extLst>
          </p:cNvPr>
          <p:cNvSpPr txBox="1"/>
          <p:nvPr/>
        </p:nvSpPr>
        <p:spPr>
          <a:xfrm>
            <a:off x="7570923" y="2053525"/>
            <a:ext cx="449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Parent / Carers Page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82A130-E57F-F07A-DBF9-9C9EA317C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923" y="141535"/>
            <a:ext cx="4490064" cy="11164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A273A4-7054-256F-EB0F-A40690817AE8}"/>
              </a:ext>
            </a:extLst>
          </p:cNvPr>
          <p:cNvSpPr txBox="1"/>
          <p:nvPr/>
        </p:nvSpPr>
        <p:spPr>
          <a:xfrm>
            <a:off x="7570923" y="3332136"/>
            <a:ext cx="449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5"/>
              </a:rPr>
              <a:t>https://online1.snapsurveys.com/</a:t>
            </a:r>
            <a:r>
              <a:rPr lang="en-US" dirty="0" err="1">
                <a:solidFill>
                  <a:schemeClr val="accent1"/>
                </a:solidFill>
                <a:hlinkClick r:id="rId5"/>
              </a:rPr>
              <a:t>phasetwo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862D4-0A9A-7A17-BD81-A1F1D8DF95FB}"/>
              </a:ext>
            </a:extLst>
          </p:cNvPr>
          <p:cNvSpPr txBox="1"/>
          <p:nvPr/>
        </p:nvSpPr>
        <p:spPr>
          <a:xfrm>
            <a:off x="7570923" y="2781382"/>
            <a:ext cx="449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submit your feedback using the on-line form. Thankyou.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FC3BC-8C9B-FA36-3D67-908E46533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6810"/>
            <a:ext cx="6504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8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40F2B2-37F1-74E3-6549-48307E87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3448"/>
            <a:ext cx="12192001" cy="6851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46BBDE-2EFE-056C-E00F-7422EABF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23288"/>
            <a:ext cx="12208943" cy="26347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A4B80B-C320-6DBD-1637-444395334138}"/>
              </a:ext>
            </a:extLst>
          </p:cNvPr>
          <p:cNvSpPr txBox="1"/>
          <p:nvPr/>
        </p:nvSpPr>
        <p:spPr>
          <a:xfrm>
            <a:off x="7570923" y="2053525"/>
            <a:ext cx="449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Professionals Page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82A130-E57F-F07A-DBF9-9C9EA317C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923" y="141535"/>
            <a:ext cx="4490064" cy="11164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A273A4-7054-256F-EB0F-A40690817AE8}"/>
              </a:ext>
            </a:extLst>
          </p:cNvPr>
          <p:cNvSpPr txBox="1"/>
          <p:nvPr/>
        </p:nvSpPr>
        <p:spPr>
          <a:xfrm>
            <a:off x="7570923" y="3332136"/>
            <a:ext cx="449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5"/>
              </a:rPr>
              <a:t>https://online1.snapsurveys.com/</a:t>
            </a:r>
            <a:r>
              <a:rPr lang="en-US" dirty="0" err="1">
                <a:solidFill>
                  <a:schemeClr val="accent1"/>
                </a:solidFill>
                <a:hlinkClick r:id="rId5"/>
              </a:rPr>
              <a:t>phasetwo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862D4-0A9A-7A17-BD81-A1F1D8DF95FB}"/>
              </a:ext>
            </a:extLst>
          </p:cNvPr>
          <p:cNvSpPr txBox="1"/>
          <p:nvPr/>
        </p:nvSpPr>
        <p:spPr>
          <a:xfrm>
            <a:off x="7570923" y="2781382"/>
            <a:ext cx="449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submit your feedback using the on-line form. Thankyou.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CFF2A-1825-B9DD-88CA-A9E35388C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6810"/>
            <a:ext cx="746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5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40F2B2-37F1-74E3-6549-48307E87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3448"/>
            <a:ext cx="12192001" cy="6851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46BBDE-2EFE-056C-E00F-7422EABF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23288"/>
            <a:ext cx="12208943" cy="26347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A4B80B-C320-6DBD-1637-444395334138}"/>
              </a:ext>
            </a:extLst>
          </p:cNvPr>
          <p:cNvSpPr txBox="1"/>
          <p:nvPr/>
        </p:nvSpPr>
        <p:spPr>
          <a:xfrm>
            <a:off x="7570923" y="2053525"/>
            <a:ext cx="449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Categories Page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82A130-E57F-F07A-DBF9-9C9EA317C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923" y="141535"/>
            <a:ext cx="4490064" cy="11164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A273A4-7054-256F-EB0F-A40690817AE8}"/>
              </a:ext>
            </a:extLst>
          </p:cNvPr>
          <p:cNvSpPr txBox="1"/>
          <p:nvPr/>
        </p:nvSpPr>
        <p:spPr>
          <a:xfrm>
            <a:off x="7570923" y="3332136"/>
            <a:ext cx="449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5"/>
              </a:rPr>
              <a:t>https://online1.snapsurveys.com/</a:t>
            </a:r>
            <a:r>
              <a:rPr lang="en-US" dirty="0" err="1">
                <a:solidFill>
                  <a:schemeClr val="accent1"/>
                </a:solidFill>
                <a:hlinkClick r:id="rId5"/>
              </a:rPr>
              <a:t>phasetwo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862D4-0A9A-7A17-BD81-A1F1D8DF95FB}"/>
              </a:ext>
            </a:extLst>
          </p:cNvPr>
          <p:cNvSpPr txBox="1"/>
          <p:nvPr/>
        </p:nvSpPr>
        <p:spPr>
          <a:xfrm>
            <a:off x="7570923" y="2781382"/>
            <a:ext cx="449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submit your feedback using the on-line form. Thankyou.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EB346-DD36-97D6-3014-7EE275046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945" y="-27814"/>
            <a:ext cx="7300511" cy="553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1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40F2B2-37F1-74E3-6549-48307E87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3448"/>
            <a:ext cx="12192001" cy="6851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46BBDE-2EFE-056C-E00F-7422EABF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23288"/>
            <a:ext cx="12208943" cy="26347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A4B80B-C320-6DBD-1637-444395334138}"/>
              </a:ext>
            </a:extLst>
          </p:cNvPr>
          <p:cNvSpPr txBox="1"/>
          <p:nvPr/>
        </p:nvSpPr>
        <p:spPr>
          <a:xfrm>
            <a:off x="7570923" y="2053525"/>
            <a:ext cx="449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Information Page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82A130-E57F-F07A-DBF9-9C9EA317C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923" y="141535"/>
            <a:ext cx="4490064" cy="11164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A273A4-7054-256F-EB0F-A40690817AE8}"/>
              </a:ext>
            </a:extLst>
          </p:cNvPr>
          <p:cNvSpPr txBox="1"/>
          <p:nvPr/>
        </p:nvSpPr>
        <p:spPr>
          <a:xfrm>
            <a:off x="7570923" y="3332136"/>
            <a:ext cx="449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5"/>
              </a:rPr>
              <a:t>https://online1.snapsurveys.com/</a:t>
            </a:r>
            <a:r>
              <a:rPr lang="en-US" dirty="0" err="1">
                <a:solidFill>
                  <a:schemeClr val="accent1"/>
                </a:solidFill>
                <a:hlinkClick r:id="rId5"/>
              </a:rPr>
              <a:t>phasetwo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862D4-0A9A-7A17-BD81-A1F1D8DF95FB}"/>
              </a:ext>
            </a:extLst>
          </p:cNvPr>
          <p:cNvSpPr txBox="1"/>
          <p:nvPr/>
        </p:nvSpPr>
        <p:spPr>
          <a:xfrm>
            <a:off x="7570923" y="2781382"/>
            <a:ext cx="449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submit your feedback using the on-line form. Thankyou.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5B63B-B714-A810-B7E7-DC0C24C00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3620"/>
            <a:ext cx="6713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0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40F2B2-37F1-74E3-6549-48307E87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3448"/>
            <a:ext cx="12192001" cy="6851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46BBDE-2EFE-056C-E00F-7422EABF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23288"/>
            <a:ext cx="12208943" cy="26347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A4B80B-C320-6DBD-1637-444395334138}"/>
              </a:ext>
            </a:extLst>
          </p:cNvPr>
          <p:cNvSpPr txBox="1"/>
          <p:nvPr/>
        </p:nvSpPr>
        <p:spPr>
          <a:xfrm>
            <a:off x="7570923" y="2053525"/>
            <a:ext cx="449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Listings Page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82A130-E57F-F07A-DBF9-9C9EA317C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923" y="141535"/>
            <a:ext cx="4490064" cy="11164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A273A4-7054-256F-EB0F-A40690817AE8}"/>
              </a:ext>
            </a:extLst>
          </p:cNvPr>
          <p:cNvSpPr txBox="1"/>
          <p:nvPr/>
        </p:nvSpPr>
        <p:spPr>
          <a:xfrm>
            <a:off x="7570923" y="3332136"/>
            <a:ext cx="449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5"/>
              </a:rPr>
              <a:t>https://online1.snapsurveys.com/</a:t>
            </a:r>
            <a:r>
              <a:rPr lang="en-US" dirty="0" err="1">
                <a:solidFill>
                  <a:schemeClr val="accent1"/>
                </a:solidFill>
                <a:hlinkClick r:id="rId5"/>
              </a:rPr>
              <a:t>phasetwo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862D4-0A9A-7A17-BD81-A1F1D8DF95FB}"/>
              </a:ext>
            </a:extLst>
          </p:cNvPr>
          <p:cNvSpPr txBox="1"/>
          <p:nvPr/>
        </p:nvSpPr>
        <p:spPr>
          <a:xfrm>
            <a:off x="7570923" y="2781382"/>
            <a:ext cx="449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submit your feedback using the on-line form. Thankyou.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0515A-2856-7A06-5445-79FB19F36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0172"/>
            <a:ext cx="4348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1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40F2B2-37F1-74E3-6549-48307E87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3448"/>
            <a:ext cx="12192001" cy="6851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46BBDE-2EFE-056C-E00F-7422EABF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23288"/>
            <a:ext cx="12208943" cy="26347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A4B80B-C320-6DBD-1637-444395334138}"/>
              </a:ext>
            </a:extLst>
          </p:cNvPr>
          <p:cNvSpPr txBox="1"/>
          <p:nvPr/>
        </p:nvSpPr>
        <p:spPr>
          <a:xfrm>
            <a:off x="7570923" y="2053525"/>
            <a:ext cx="449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Service Page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82A130-E57F-F07A-DBF9-9C9EA317C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923" y="141535"/>
            <a:ext cx="4490064" cy="11164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A273A4-7054-256F-EB0F-A40690817AE8}"/>
              </a:ext>
            </a:extLst>
          </p:cNvPr>
          <p:cNvSpPr txBox="1"/>
          <p:nvPr/>
        </p:nvSpPr>
        <p:spPr>
          <a:xfrm>
            <a:off x="7570923" y="3332136"/>
            <a:ext cx="449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5"/>
              </a:rPr>
              <a:t>https://online1.snapsurveys.com/</a:t>
            </a:r>
            <a:r>
              <a:rPr lang="en-US" dirty="0" err="1">
                <a:solidFill>
                  <a:schemeClr val="accent1"/>
                </a:solidFill>
                <a:hlinkClick r:id="rId5"/>
              </a:rPr>
              <a:t>phasetwo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862D4-0A9A-7A17-BD81-A1F1D8DF95FB}"/>
              </a:ext>
            </a:extLst>
          </p:cNvPr>
          <p:cNvSpPr txBox="1"/>
          <p:nvPr/>
        </p:nvSpPr>
        <p:spPr>
          <a:xfrm>
            <a:off x="7570923" y="2781382"/>
            <a:ext cx="449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submit your feedback using the on-line form. Thankyou.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13EAF-56D8-38D5-9FCA-CA09578F3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945" y="-16810"/>
            <a:ext cx="5028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40F2B2-37F1-74E3-6549-48307E87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3448"/>
            <a:ext cx="12192001" cy="6851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46BBDE-2EFE-056C-E00F-7422EABF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23288"/>
            <a:ext cx="12208943" cy="26347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A4B80B-C320-6DBD-1637-444395334138}"/>
              </a:ext>
            </a:extLst>
          </p:cNvPr>
          <p:cNvSpPr txBox="1"/>
          <p:nvPr/>
        </p:nvSpPr>
        <p:spPr>
          <a:xfrm>
            <a:off x="7570923" y="2053525"/>
            <a:ext cx="449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accent1"/>
                </a:solidFill>
              </a:rPr>
              <a:t>Mobile Pages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82A130-E57F-F07A-DBF9-9C9EA317C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923" y="141535"/>
            <a:ext cx="4490064" cy="11164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A273A4-7054-256F-EB0F-A40690817AE8}"/>
              </a:ext>
            </a:extLst>
          </p:cNvPr>
          <p:cNvSpPr txBox="1"/>
          <p:nvPr/>
        </p:nvSpPr>
        <p:spPr>
          <a:xfrm>
            <a:off x="7570923" y="3332136"/>
            <a:ext cx="449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5"/>
              </a:rPr>
              <a:t>https://online1.snapsurveys.com/</a:t>
            </a:r>
            <a:r>
              <a:rPr lang="en-US" dirty="0" err="1">
                <a:solidFill>
                  <a:schemeClr val="accent1"/>
                </a:solidFill>
                <a:hlinkClick r:id="rId5"/>
              </a:rPr>
              <a:t>phasetwo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862D4-0A9A-7A17-BD81-A1F1D8DF95FB}"/>
              </a:ext>
            </a:extLst>
          </p:cNvPr>
          <p:cNvSpPr txBox="1"/>
          <p:nvPr/>
        </p:nvSpPr>
        <p:spPr>
          <a:xfrm>
            <a:off x="7570923" y="2781382"/>
            <a:ext cx="449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submit your feedback using the on-line form. Thankyou.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5D797-3FFE-C90E-BE3E-A022A1B98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" y="638780"/>
            <a:ext cx="7336388" cy="45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39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200</Words>
  <Application>Microsoft Macintosh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Nigel Hammon</dc:creator>
  <cp:lastModifiedBy>Nigel Hammon</cp:lastModifiedBy>
  <cp:revision>3</cp:revision>
  <dcterms:created xsi:type="dcterms:W3CDTF">2023-08-04T10:25:08Z</dcterms:created>
  <dcterms:modified xsi:type="dcterms:W3CDTF">2023-08-04T10:58:03Z</dcterms:modified>
</cp:coreProperties>
</file>